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Desktop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97511"/>
            <a:ext cx="7215206" cy="49604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214422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/>
              <a:t>Занятие по лепке в средней группе детского сада на тему «Обитатель нашего водоема – улитка».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86446" y="4929198"/>
            <a:ext cx="3571868" cy="1752600"/>
          </a:xfrm>
        </p:spPr>
        <p:txBody>
          <a:bodyPr/>
          <a:lstStyle/>
          <a:p>
            <a:r>
              <a:rPr lang="ru-RU" dirty="0" smtClean="0"/>
              <a:t>Автор: Глазкова Марина Валерьевна</a:t>
            </a:r>
          </a:p>
          <a:p>
            <a:r>
              <a:rPr lang="ru-RU" dirty="0" smtClean="0"/>
              <a:t>11.09.2025 г.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Занятие проводится с детьми среднего дошкольного возраста, знакомит их с окружающим миром, расширяем и уточняем знания об улитке, развивает память и моторику рук, формируем умение определять название различных осязательных ощущений качества объекта (твердый/мягкий, сухой/мокрый и т.д.), воспитываем любознательность и экологическое мировоззрение. Упражняет детей в использовании приема </a:t>
            </a:r>
            <a:r>
              <a:rPr lang="ru-RU" dirty="0" err="1" smtClean="0"/>
              <a:t>прищипывания</a:t>
            </a:r>
            <a:r>
              <a:rPr lang="ru-RU" dirty="0" smtClean="0"/>
              <a:t> пластилина, оттягивания, закрепляет умение соединять части, плотно прижимая их друг к другу.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i="1" dirty="0" smtClean="0"/>
              <a:t>Цель:</a:t>
            </a:r>
            <a:r>
              <a:rPr lang="ru-RU" sz="3600" dirty="0" smtClean="0"/>
              <a:t> развитие детского творчества, изготовление поделки из пластилина и раковины улитки.</a:t>
            </a:r>
            <a:endParaRPr lang="ru-RU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Педагогические 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Образовательные:</a:t>
            </a:r>
            <a:r>
              <a:rPr lang="ru-RU" dirty="0" smtClean="0"/>
              <a:t> Сформировать представления детей о жизни улиток, их внешнем виде, месте обитания, особенностях поведения, питания.</a:t>
            </a:r>
          </a:p>
          <a:p>
            <a:r>
              <a:rPr lang="ru-RU" u="sng" dirty="0" smtClean="0"/>
              <a:t>Развивающие:</a:t>
            </a:r>
            <a:r>
              <a:rPr lang="ru-RU" dirty="0" smtClean="0"/>
              <a:t> Развивать наблюдательность, внимание, мышление, память, мелкую моторику, связную речь детей.</a:t>
            </a:r>
          </a:p>
          <a:p>
            <a:r>
              <a:rPr lang="ru-RU" u="sng" dirty="0" smtClean="0"/>
              <a:t>Воспитательные :</a:t>
            </a:r>
            <a:r>
              <a:rPr lang="ru-RU" dirty="0" smtClean="0"/>
              <a:t> Воспитывать интерес к лепке, любознательность.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Планируемые 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Дети самостоятельны, активны;</a:t>
            </a:r>
          </a:p>
          <a:p>
            <a:r>
              <a:rPr lang="ru-RU" dirty="0" smtClean="0"/>
              <a:t>• У детей развито воображение, умение рассказывать о созданном образе;</a:t>
            </a:r>
          </a:p>
          <a:p>
            <a:r>
              <a:rPr lang="ru-RU" dirty="0" smtClean="0"/>
              <a:t>• Дети умеют выполнять лепку туловища,  способом раскатывания жгута;</a:t>
            </a:r>
          </a:p>
          <a:p>
            <a:r>
              <a:rPr lang="ru-RU" dirty="0" smtClean="0"/>
              <a:t>• Дети умеют лепить улитку с использованием природного материала;</a:t>
            </a:r>
          </a:p>
          <a:p>
            <a:r>
              <a:rPr lang="ru-RU" dirty="0" smtClean="0"/>
              <a:t>• Дети знают какой цвет нужно выбрать.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Содержание образовательной деятельности: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 descr="C:\Users\Админ\Desktop\фото\Screenshot_20250914-155651~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428736"/>
            <a:ext cx="4788331" cy="2714644"/>
          </a:xfrm>
          <a:prstGeom prst="rect">
            <a:avLst/>
          </a:prstGeom>
          <a:noFill/>
        </p:spPr>
      </p:pic>
      <p:pic>
        <p:nvPicPr>
          <p:cNvPr id="2050" name="Picture 2" descr="C:\Users\Админ\Desktop\фото\Screenshot_20250914-155703~2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55929" y="4071942"/>
            <a:ext cx="4988071" cy="2786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Содержание образовательной деятельности:</a:t>
            </a:r>
            <a:endParaRPr lang="ru-RU" dirty="0"/>
          </a:p>
        </p:txBody>
      </p:sp>
      <p:pic>
        <p:nvPicPr>
          <p:cNvPr id="3074" name="Picture 2" descr="C:\Users\Админ\Desktop\фото\Screenshot_20250914-155722~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4643438" cy="2698365"/>
          </a:xfrm>
          <a:prstGeom prst="rect">
            <a:avLst/>
          </a:prstGeom>
          <a:noFill/>
        </p:spPr>
      </p:pic>
      <p:pic>
        <p:nvPicPr>
          <p:cNvPr id="3075" name="Picture 3" descr="C:\Users\Админ\Desktop\фото\Screenshot_20250914-155740~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2" y="3984324"/>
            <a:ext cx="5076828" cy="2873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Содержание образовательной деятельности:</a:t>
            </a:r>
            <a:endParaRPr lang="ru-RU" dirty="0"/>
          </a:p>
        </p:txBody>
      </p:sp>
      <p:pic>
        <p:nvPicPr>
          <p:cNvPr id="4098" name="Picture 2" descr="C:\Users\Админ\Desktop\фото\Screenshot_20250914-155240~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4663397" cy="2643206"/>
          </a:xfrm>
          <a:prstGeom prst="rect">
            <a:avLst/>
          </a:prstGeom>
          <a:noFill/>
        </p:spPr>
      </p:pic>
      <p:pic>
        <p:nvPicPr>
          <p:cNvPr id="4099" name="Picture 3" descr="C:\Users\Админ\Desktop\фото\Screenshot_20250914-155134~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7907" y="4143381"/>
            <a:ext cx="5136093" cy="2714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Содержание образовательной деятельности:</a:t>
            </a:r>
            <a:endParaRPr lang="ru-RU" dirty="0"/>
          </a:p>
        </p:txBody>
      </p:sp>
      <p:pic>
        <p:nvPicPr>
          <p:cNvPr id="5122" name="Picture 2" descr="C:\Users\Админ\Desktop\фото\Screenshot_20250914-161148_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00173"/>
            <a:ext cx="4714876" cy="2665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Админ\Desktop\фото\Screenshot_20250914-161202_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599" y="4071942"/>
            <a:ext cx="5002401" cy="278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Поскольку наше занятие проводилось в начале учебного года материал повторяется. Дети учатся работать со стеками и пальчиками вытягивать продолговатые «колбаски».</a:t>
            </a:r>
          </a:p>
          <a:p>
            <a:r>
              <a:rPr lang="ru-RU" dirty="0" smtClean="0"/>
              <a:t>Раздаточный материал используемый в работе: пластилин, доски для пластилина, влажные губки, раковина улитки.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8069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Структура занятия соответствовала поставленным задачам. Оно построено в логической последовательности и взаимосвязи частей занятия. Целесообразно разделено время по всем частям занятия. Темп занятия выбран оптимальный. Темп речи умеренный. Материал излагала эмоционально.</a:t>
            </a:r>
          </a:p>
          <a:p>
            <a:r>
              <a:rPr lang="ru-RU" dirty="0" smtClean="0"/>
              <a:t>Материал подобран на доступном для детей уровне. Дети  правильно отвечали на вопросы, поддерживали разговор, с интересом наблюдали, рассматривали. Дети были довольно активные, чувствовали себя комфортно, охотно принимали участие в занятии.</a:t>
            </a:r>
          </a:p>
          <a:p>
            <a:r>
              <a:rPr lang="ru-RU" dirty="0" smtClean="0"/>
              <a:t>Во время занятия применялись следующие методы работы: словесный </a:t>
            </a:r>
            <a:r>
              <a:rPr lang="ru-RU" i="1" dirty="0" smtClean="0"/>
              <a:t>(вопросы, уточнение, напоминание, поощрение)</a:t>
            </a:r>
            <a:r>
              <a:rPr lang="ru-RU" dirty="0" smtClean="0"/>
              <a:t>; наглядно-демонстрационный материал </a:t>
            </a:r>
            <a:r>
              <a:rPr lang="ru-RU" i="1" dirty="0" smtClean="0"/>
              <a:t>(улитка )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Для снятия общего переутомления были проведены игровые действия.</a:t>
            </a:r>
          </a:p>
          <a:p>
            <a:r>
              <a:rPr lang="ru-RU" dirty="0" smtClean="0"/>
              <a:t>Выбранная форма организации занятия для детей была достаточно эффективной. Поставленные задачи были выполнены.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846138"/>
            <a:ext cx="8229600" cy="4709160"/>
          </a:xfrm>
        </p:spPr>
        <p:txBody>
          <a:bodyPr/>
          <a:lstStyle/>
          <a:p>
            <a:r>
              <a:rPr lang="ru-RU" dirty="0" smtClean="0"/>
              <a:t>С более подробной информацией по занятию вы можете ознакомиться пройдя по </a:t>
            </a:r>
            <a:r>
              <a:rPr lang="en-US" dirty="0" smtClean="0"/>
              <a:t>QR-</a:t>
            </a:r>
            <a:r>
              <a:rPr lang="ru-RU" dirty="0" smtClean="0"/>
              <a:t>коду на сайт нашего детского сада </a:t>
            </a:r>
            <a:r>
              <a:rPr lang="ru-RU" dirty="0"/>
              <a:t>МБДОУ ЦРР - детский сад «Тюльпан</a:t>
            </a:r>
            <a:r>
              <a:rPr lang="ru-RU" dirty="0" smtClean="0"/>
              <a:t>»</a:t>
            </a:r>
            <a:r>
              <a:rPr lang="ru-RU" dirty="0"/>
              <a:t> </a:t>
            </a:r>
            <a:r>
              <a:rPr lang="ru-RU" dirty="0" smtClean="0"/>
              <a:t>- электронная почта: </a:t>
            </a:r>
            <a:r>
              <a:rPr lang="en-US" dirty="0" smtClean="0"/>
              <a:t>ilv_dsad.crr@volganet.ru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212976"/>
            <a:ext cx="3212976" cy="321297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152</TotalTime>
  <Words>330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Занятие по лепке в средней группе детского сада на тему «Обитатель нашего водоема – улитка».</vt:lpstr>
      <vt:lpstr>Презентация PowerPoint</vt:lpstr>
      <vt:lpstr>Презентация PowerPoint</vt:lpstr>
      <vt:lpstr>Педагогические  задачи</vt:lpstr>
      <vt:lpstr>Планируемые результаты</vt:lpstr>
      <vt:lpstr>Содержание образовательной деятельности: </vt:lpstr>
      <vt:lpstr>Содержание образовательной деятельности:</vt:lpstr>
      <vt:lpstr>Содержание образовательной деятельности:</vt:lpstr>
      <vt:lpstr>Содержание образовательной деятельности: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по лепке в средней группе детского сада на тему «Обитатель нашего водоема – улитка».</dc:title>
  <dc:creator>Админ</dc:creator>
  <cp:lastModifiedBy>User Windows</cp:lastModifiedBy>
  <cp:revision>16</cp:revision>
  <dcterms:created xsi:type="dcterms:W3CDTF">2025-09-14T12:23:36Z</dcterms:created>
  <dcterms:modified xsi:type="dcterms:W3CDTF">2025-09-15T10:48:17Z</dcterms:modified>
</cp:coreProperties>
</file>